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0" r:id="rId3"/>
    <p:sldId id="261" r:id="rId4"/>
    <p:sldId id="262" r:id="rId5"/>
    <p:sldId id="263" r:id="rId6"/>
    <p:sldId id="264" r:id="rId7"/>
    <p:sldId id="269" r:id="rId8"/>
    <p:sldId id="265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989EB1F-967F-4F63-846D-42FDF2B94A4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192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A91C5F-7D8E-40C3-BB5A-18F396B7D32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041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523BE6-A6DC-41B0-B95D-D585C5C1DEDC}" type="slidenum">
              <a:rPr lang="de-DE"/>
              <a:pPr/>
              <a:t>1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FFE646-1F7C-4F65-A157-B4CE3F09A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C0CA-91A4-4F82-A39A-5C02CE4C6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82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82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50CCC-1230-4C7B-92B6-2C8B53392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81DB2-2C36-46D7-A99E-354EE9F81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2FB36-903B-4DE0-8AFD-ED56A1CBE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A672E-A209-4A91-8660-C503DCCED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2304A-BA53-4541-BE5D-E44B93273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DC25C-F73C-443A-8718-EA6F2F030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AFAFC-D05D-4F12-AEE1-705C382B1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FD393-E892-46B1-B96E-594BD407D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B96C8-8E45-4414-BAC4-67C3A108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209341F-3DE5-4E8D-9EE8-775220696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1DEB3-DCCA-4ADA-981C-F60F526F4AD4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>
                <a:solidFill>
                  <a:schemeClr val="accent2"/>
                </a:solidFill>
                <a:latin typeface="Arial" charset="0"/>
              </a:rPr>
              <a:t>DIWALI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06475"/>
          </a:xfrm>
        </p:spPr>
        <p:txBody>
          <a:bodyPr/>
          <a:lstStyle/>
          <a:p>
            <a:pPr marL="0" indent="0"/>
            <a:r>
              <a:rPr lang="en-US" sz="6000"/>
              <a:t>Deepawali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Deepawali</a:t>
            </a:r>
            <a:r>
              <a:rPr lang="en-US" dirty="0"/>
              <a:t> (</a:t>
            </a:r>
            <a:r>
              <a:rPr lang="en-US" dirty="0" err="1"/>
              <a:t>Diwali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2400"/>
            <a:ext cx="8229600" cy="2123658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The meaning of </a:t>
            </a:r>
            <a:r>
              <a:rPr lang="en-US" dirty="0" err="1"/>
              <a:t>Deepawali</a:t>
            </a:r>
            <a:r>
              <a:rPr lang="en-US" dirty="0"/>
              <a:t> in Sanskrit is “ Row of Lights”</a:t>
            </a:r>
          </a:p>
          <a:p>
            <a:pPr marL="457200" indent="-457200"/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It is also called the “Festival of Lights”</a:t>
            </a:r>
          </a:p>
          <a:p>
            <a:pPr marL="457200" indent="-457200"/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Depicts “Victory of Good over Evil”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81DB2-2C36-46D7-A99E-354EE9F814D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209B8A-46F1-4EA9-9C6E-6AD6D4321D68}" type="slidenum">
              <a:rPr lang="en-US"/>
              <a:pPr/>
              <a:t>3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3438"/>
          </a:xfrm>
        </p:spPr>
        <p:txBody>
          <a:bodyPr/>
          <a:lstStyle/>
          <a:p>
            <a:r>
              <a:rPr lang="en-US" sz="4800"/>
              <a:t>Why we Celebrate Diwali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92175"/>
            <a:ext cx="8982075" cy="1811338"/>
          </a:xfrm>
        </p:spPr>
        <p:txBody>
          <a:bodyPr/>
          <a:lstStyle/>
          <a:p>
            <a:pPr marL="0" indent="0">
              <a:buFont typeface="Symbol" pitchFamily="18" charset="2"/>
              <a:buChar char="·"/>
            </a:pPr>
            <a:r>
              <a:rPr lang="en-US" dirty="0"/>
              <a:t> </a:t>
            </a:r>
            <a:r>
              <a:rPr lang="en-US" sz="3200" dirty="0"/>
              <a:t>King Ram's return to </a:t>
            </a:r>
            <a:r>
              <a:rPr lang="en-US" sz="3200" dirty="0" err="1"/>
              <a:t>Ayodhya</a:t>
            </a:r>
            <a:r>
              <a:rPr lang="en-US" sz="3200" dirty="0"/>
              <a:t> </a:t>
            </a:r>
          </a:p>
          <a:p>
            <a:pPr marL="0" indent="0">
              <a:buFont typeface="Symbol" pitchFamily="18" charset="2"/>
              <a:buChar char="·"/>
            </a:pPr>
            <a:r>
              <a:rPr lang="en-US" dirty="0"/>
              <a:t> King Ram won an epic war with </a:t>
            </a:r>
            <a:r>
              <a:rPr lang="en-US" dirty="0" err="1"/>
              <a:t>Ravana</a:t>
            </a:r>
            <a:r>
              <a:rPr lang="en-US" dirty="0"/>
              <a:t>, the king of demons in Lanka. </a:t>
            </a:r>
          </a:p>
          <a:p>
            <a:pPr marL="0" indent="0">
              <a:buFont typeface="Symbol" pitchFamily="18" charset="2"/>
              <a:buChar char="·"/>
            </a:pPr>
            <a:r>
              <a:rPr lang="en-US" dirty="0"/>
              <a:t> With happiness of the return of their king after 14 years of exile, the whole city of </a:t>
            </a:r>
            <a:r>
              <a:rPr lang="en-US" dirty="0" err="1"/>
              <a:t>Ayodhya</a:t>
            </a:r>
            <a:r>
              <a:rPr lang="en-US" dirty="0"/>
              <a:t> was lighted up with rows of lamps. </a:t>
            </a:r>
          </a:p>
        </p:txBody>
      </p:sp>
      <p:pic>
        <p:nvPicPr>
          <p:cNvPr id="4101" name="Picture 5" descr="Rama Returns to Ayodh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6613" y="2752725"/>
            <a:ext cx="55499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09F506-795F-4DF1-93B4-F8015833AF34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96863" y="322263"/>
            <a:ext cx="8847137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</a:t>
            </a:r>
            <a:r>
              <a:rPr lang="en-US" sz="3200" b="1" dirty="0"/>
              <a:t>Destruction of </a:t>
            </a:r>
            <a:r>
              <a:rPr lang="en-US" sz="3200" b="1" dirty="0" err="1"/>
              <a:t>Narakasura</a:t>
            </a:r>
            <a:endParaRPr lang="en-US" sz="3200" b="1" dirty="0"/>
          </a:p>
          <a:p>
            <a:pPr>
              <a:buFontTx/>
              <a:buChar char="•"/>
            </a:pPr>
            <a:r>
              <a:rPr lang="en-US" b="1" dirty="0"/>
              <a:t> </a:t>
            </a:r>
            <a:r>
              <a:rPr lang="en-US" sz="1600" b="1" dirty="0" err="1"/>
              <a:t>Narakasura</a:t>
            </a:r>
            <a:r>
              <a:rPr lang="en-US" sz="1600" b="1" dirty="0"/>
              <a:t>, who was a monster created havoc among the gods and the sages by disturbing their penance or by creating havoc during religious rituals. </a:t>
            </a:r>
          </a:p>
          <a:p>
            <a:pPr>
              <a:buFontTx/>
              <a:buChar char="•"/>
            </a:pPr>
            <a:r>
              <a:rPr lang="en-US" sz="1600" b="1" dirty="0"/>
              <a:t> Dejected by the trouble caused by him, all the gods went to Lord Krishna and pleaded him to protect them from "</a:t>
            </a:r>
            <a:r>
              <a:rPr lang="en-US" sz="1600" b="1" dirty="0" err="1"/>
              <a:t>Narakasura</a:t>
            </a:r>
            <a:r>
              <a:rPr lang="en-US" sz="1600" b="1" dirty="0"/>
              <a:t>". </a:t>
            </a:r>
          </a:p>
          <a:p>
            <a:pPr>
              <a:buFontTx/>
              <a:buChar char="•"/>
            </a:pPr>
            <a:r>
              <a:rPr lang="en-US" sz="1600" b="1" dirty="0"/>
              <a:t> Satyabhama (sister of lord Krishna) appealed to Krishna to give her the opportunity to destroy </a:t>
            </a:r>
            <a:r>
              <a:rPr lang="en-US" sz="1600" b="1" dirty="0" err="1"/>
              <a:t>Narakasura</a:t>
            </a:r>
            <a:r>
              <a:rPr lang="en-US" sz="1600" b="1" dirty="0"/>
              <a:t>. </a:t>
            </a:r>
            <a:r>
              <a:rPr lang="en-US" sz="1600" b="1" dirty="0" err="1"/>
              <a:t>Narakasura</a:t>
            </a:r>
            <a:r>
              <a:rPr lang="en-US" sz="1600" b="1" dirty="0"/>
              <a:t> had a curse on him that a woman would kill him.</a:t>
            </a:r>
          </a:p>
          <a:p>
            <a:pPr>
              <a:buFontTx/>
              <a:buChar char="•"/>
            </a:pPr>
            <a:r>
              <a:rPr lang="en-US" sz="1600" b="1" dirty="0"/>
              <a:t>  Satyabhama kills </a:t>
            </a:r>
            <a:r>
              <a:rPr lang="en-US" sz="1600" b="1" dirty="0" err="1"/>
              <a:t>Narakasura</a:t>
            </a:r>
            <a:r>
              <a:rPr lang="en-US" sz="1600" b="1" dirty="0"/>
              <a:t>, in the battle field. This depicts the victory of good over evil. Since then, Diwali is celebrated by people every year with great joy.</a:t>
            </a:r>
          </a:p>
        </p:txBody>
      </p:sp>
      <p:pic>
        <p:nvPicPr>
          <p:cNvPr id="5124" name="Picture 8" descr="narakasura%20festival%202008%200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4013" y="3340100"/>
            <a:ext cx="5522912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C1557E-97D9-4364-9E9C-A92C07959FE7}" type="slidenum">
              <a:rPr lang="en-US"/>
              <a:pPr/>
              <a:t>5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98450"/>
            <a:ext cx="9144000" cy="2298700"/>
          </a:xfrm>
        </p:spPr>
        <p:txBody>
          <a:bodyPr/>
          <a:lstStyle/>
          <a:p>
            <a:pPr marL="0" indent="0"/>
            <a:r>
              <a:rPr lang="en-US" sz="3200"/>
              <a:t>Goddess Lakshmi emerged from the ocean of milk</a:t>
            </a:r>
            <a:r>
              <a:rPr lang="en-US"/>
              <a:t> </a:t>
            </a:r>
            <a:endParaRPr lang="en-US" sz="2800"/>
          </a:p>
          <a:p>
            <a:pPr marL="0" indent="0"/>
            <a:r>
              <a:rPr lang="en-US" dirty="0"/>
              <a:t> Goddess Lakshmi emerged from the ocean of milk which is called the </a:t>
            </a:r>
            <a:r>
              <a:rPr lang="en-US" dirty="0" err="1"/>
              <a:t>Ksheer</a:t>
            </a:r>
            <a:r>
              <a:rPr lang="en-US" dirty="0"/>
              <a:t> Sagar. She brought wealth and prosperity for mankind with her.</a:t>
            </a:r>
          </a:p>
          <a:p>
            <a:pPr marL="0" indent="0"/>
            <a:endParaRPr lang="en-US" dirty="0"/>
          </a:p>
        </p:txBody>
      </p:sp>
      <p:pic>
        <p:nvPicPr>
          <p:cNvPr id="6148" name="Picture 9" descr="goddess-wealth-laksh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3" y="2336800"/>
            <a:ext cx="5011737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818EA7-68C3-4589-A80D-8034E32866F0}" type="slidenum">
              <a:rPr lang="en-US"/>
              <a:pPr/>
              <a:t>6</a:t>
            </a:fld>
            <a:endParaRPr lang="en-US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58763" y="360363"/>
            <a:ext cx="82169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How do we celebrate Diwali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/>
              <a:t> </a:t>
            </a:r>
            <a:r>
              <a:rPr lang="en-US" sz="2400" b="1"/>
              <a:t>First day: Dhanteras or Dhantryaodashi</a:t>
            </a:r>
            <a:r>
              <a:rPr lang="en-US" sz="2400"/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Second Day: Narak Chaturdasi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</a:t>
            </a:r>
            <a:r>
              <a:rPr lang="en-US" sz="2400" b="1"/>
              <a:t>Third Day: Diwali</a:t>
            </a:r>
          </a:p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en-US" sz="2000" b="1"/>
              <a:t>Houses are lit up with Diya and decorated with Rangoli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People pray to Goddess Lakshmi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Children and adults burst Firecrackers and exchange sweets and gifts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2" name="AutoShape 7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FA5180-B3B2-4F6A-8F4C-FEC55F7F8F86}" type="slidenum">
              <a:rPr lang="en-US"/>
              <a:pPr/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Children bursting Firecrackers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8196" name="AutoShape 5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7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AutoShape 9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AutoShape 11" descr="Diwali firecrackers"/>
          <p:cNvSpPr>
            <a:spLocks noChangeAspect="1" noChangeArrowheads="1"/>
          </p:cNvSpPr>
          <p:nvPr/>
        </p:nvSpPr>
        <p:spPr bwMode="auto">
          <a:xfrm>
            <a:off x="2905125" y="2314575"/>
            <a:ext cx="33337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200" name="Picture 13" descr="bursting-crack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1463" y="1346200"/>
            <a:ext cx="587057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0259E-772F-4D01-BD1D-F29B94342483}" type="slidenum">
              <a:rPr lang="en-US"/>
              <a:pPr/>
              <a:t>8</a:t>
            </a:fld>
            <a:endParaRPr lang="en-US"/>
          </a:p>
        </p:txBody>
      </p:sp>
      <p:pic>
        <p:nvPicPr>
          <p:cNvPr id="9219" name="Picture 5" descr="Diwa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88" y="1087438"/>
            <a:ext cx="7294562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257175" y="360363"/>
            <a:ext cx="8358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Happy Diwali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131</TotalTime>
  <Words>313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News Gothic MT</vt:lpstr>
      <vt:lpstr>Symbol</vt:lpstr>
      <vt:lpstr>blank</vt:lpstr>
      <vt:lpstr>DIWALI</vt:lpstr>
      <vt:lpstr>Deepawali (Diwali)</vt:lpstr>
      <vt:lpstr>Why we Celebrate Diwali</vt:lpstr>
      <vt:lpstr>PowerPoint Presentation</vt:lpstr>
      <vt:lpstr>PowerPoint Presentation</vt:lpstr>
      <vt:lpstr>PowerPoint Presentation</vt:lpstr>
      <vt:lpstr>Children bursting Firecrackers  </vt:lpstr>
      <vt:lpstr>PowerPoint Presentation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Dussehra</dc:title>
  <dc:creator>vippasu1</dc:creator>
  <cp:lastModifiedBy>Sudha Vippagunta</cp:lastModifiedBy>
  <cp:revision>33</cp:revision>
  <dcterms:created xsi:type="dcterms:W3CDTF">2009-10-10T11:44:21Z</dcterms:created>
  <dcterms:modified xsi:type="dcterms:W3CDTF">2017-10-28T19:37:20Z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